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62" r:id="rId3"/>
    <p:sldId id="265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11/04/2024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572252" y="2605870"/>
            <a:ext cx="847835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동명사의 역할</a:t>
            </a:r>
            <a:endParaRPr lang="en-US" altLang="ko-Kore-KR" sz="5400" b="1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38912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English1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209" y="2715861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902377" y="2715861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496209" y="2699441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763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32039"/>
            <a:ext cx="9631580" cy="242380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「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r>
              <a:rPr lang="en-US" altLang="ko-KR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en-US" altLang="ko-KR" sz="3600" spc="-150" dirty="0" err="1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ing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 형태로 문장에서 명사처럼 쓰여 주어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보어의 역할을 하며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‘~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하기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‘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~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하는 </a:t>
            </a: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것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’으로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해석된다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동명사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구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 주어로 쓰이면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단수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취급하여 뒤에 단수형 동사가 와야 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584775"/>
            <a:chOff x="1270480" y="602944"/>
            <a:chExt cx="7360975" cy="5847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동명사의 역할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Doing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yoga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helps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maintain both mental and physical health.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started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exercising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to lose weight and increase his energy levels.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86774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One of my hobbies is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hiking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in the mountains.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보어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8868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(Drink / Drinking) milk is recommended for children’s growth.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practiced (play / playing) the guitar every day to improve his skills.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3084353" y="1786665"/>
            <a:ext cx="1522816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5030383" y="4007667"/>
            <a:ext cx="1344040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451935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My job is (manage / managing) social media accounts for a marketing agency.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243493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Trying new recipes (satisfy / satisfies) my curiosity about different ingredients and flavors.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5106583" y="1810828"/>
            <a:ext cx="1821755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6379353" y="3969828"/>
            <a:ext cx="1454593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193</Words>
  <Application>Microsoft Office PowerPoint</Application>
  <PresentationFormat>와이드스크린</PresentationFormat>
  <Paragraphs>28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32</cp:revision>
  <dcterms:created xsi:type="dcterms:W3CDTF">2024-07-02T00:56:12Z</dcterms:created>
  <dcterms:modified xsi:type="dcterms:W3CDTF">2024-11-04T02:18:38Z</dcterms:modified>
</cp:coreProperties>
</file>